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4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96562FA-9DDA-4F1D-BB41-FC5F79073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9618" y="512417"/>
            <a:ext cx="3034749" cy="1320800"/>
          </a:xfrm>
        </p:spPr>
        <p:txBody>
          <a:bodyPr/>
          <a:lstStyle/>
          <a:p>
            <a:r>
              <a:rPr lang="nl-NL" dirty="0"/>
              <a:t>Hoe dan?</a:t>
            </a:r>
            <a:br>
              <a:rPr lang="nl-NL" dirty="0"/>
            </a:br>
            <a:endParaRPr lang="nl-NL" dirty="0"/>
          </a:p>
        </p:txBody>
      </p:sp>
      <p:pic>
        <p:nvPicPr>
          <p:cNvPr id="5" name="Afbeelding 4" descr="Afbeelding met zitten, donker, vrouw, mensen&#10;&#10;Automatisch gegenereerde beschrijving">
            <a:extLst>
              <a:ext uri="{FF2B5EF4-FFF2-40B4-BE49-F238E27FC236}">
                <a16:creationId xmlns:a16="http://schemas.microsoft.com/office/drawing/2014/main" id="{10281110-441F-43BC-8C91-270632FF0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4" y="241289"/>
            <a:ext cx="2767814" cy="1804205"/>
          </a:xfrm>
          <a:prstGeom prst="rect">
            <a:avLst/>
          </a:prstGeom>
        </p:spPr>
      </p:pic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8F0124FE-E6B7-4520-9625-981230949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156" y="2160589"/>
            <a:ext cx="3960927" cy="1705553"/>
          </a:xfrm>
        </p:spPr>
        <p:txBody>
          <a:bodyPr>
            <a:normAutofit/>
          </a:bodyPr>
          <a:lstStyle/>
          <a:p>
            <a:r>
              <a:rPr lang="nl-NL" dirty="0"/>
              <a:t>Hoe dan?</a:t>
            </a:r>
          </a:p>
          <a:p>
            <a:pPr lvl="1"/>
            <a:r>
              <a:rPr lang="nl-NL" dirty="0"/>
              <a:t>Download de app</a:t>
            </a:r>
          </a:p>
          <a:p>
            <a:pPr lvl="1"/>
            <a:r>
              <a:rPr lang="nl-NL" dirty="0"/>
              <a:t>Registreer je met je e-mail</a:t>
            </a:r>
          </a:p>
          <a:p>
            <a:pPr lvl="1"/>
            <a:r>
              <a:rPr lang="nl-NL" dirty="0"/>
              <a:t>En start!</a:t>
            </a:r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0531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23"/>
    </mc:Choice>
    <mc:Fallback>
      <p:transition spd="slow" advTm="212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96562FA-9DDA-4F1D-BB41-FC5F79073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9618" y="512417"/>
            <a:ext cx="3034749" cy="1320800"/>
          </a:xfrm>
        </p:spPr>
        <p:txBody>
          <a:bodyPr/>
          <a:lstStyle/>
          <a:p>
            <a:r>
              <a:rPr lang="nl-NL" dirty="0"/>
              <a:t>Hoe dan?</a:t>
            </a:r>
            <a:br>
              <a:rPr lang="nl-NL" dirty="0"/>
            </a:br>
            <a:endParaRPr lang="nl-NL" dirty="0"/>
          </a:p>
        </p:txBody>
      </p:sp>
      <p:pic>
        <p:nvPicPr>
          <p:cNvPr id="5" name="Afbeelding 4" descr="Afbeelding met zitten, donker, vrouw, mensen&#10;&#10;Automatisch gegenereerde beschrijving">
            <a:extLst>
              <a:ext uri="{FF2B5EF4-FFF2-40B4-BE49-F238E27FC236}">
                <a16:creationId xmlns:a16="http://schemas.microsoft.com/office/drawing/2014/main" id="{10281110-441F-43BC-8C91-270632FF0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4" y="241289"/>
            <a:ext cx="2767814" cy="1804205"/>
          </a:xfrm>
          <a:prstGeom prst="rect">
            <a:avLst/>
          </a:prstGeom>
        </p:spPr>
      </p:pic>
      <p:pic>
        <p:nvPicPr>
          <p:cNvPr id="6" name="Tijdelijke aanduiding voor inhoud 4" descr="Afbeelding met elektronica&#10;&#10;Automatisch gegenereerde beschrijving">
            <a:extLst>
              <a:ext uri="{FF2B5EF4-FFF2-40B4-BE49-F238E27FC236}">
                <a16:creationId xmlns:a16="http://schemas.microsoft.com/office/drawing/2014/main" id="{6A6E565A-F66D-4908-9643-07CD9B5486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459" y="2159925"/>
            <a:ext cx="2186725" cy="3881437"/>
          </a:xfrm>
          <a:prstGeom prst="rect">
            <a:avLst/>
          </a:prstGeom>
        </p:spPr>
      </p:pic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49B18201-ED8A-4A02-9150-47186CFCE66C}"/>
              </a:ext>
            </a:extLst>
          </p:cNvPr>
          <p:cNvSpPr txBox="1">
            <a:spLocks/>
          </p:cNvSpPr>
          <p:nvPr/>
        </p:nvSpPr>
        <p:spPr>
          <a:xfrm>
            <a:off x="770156" y="4107754"/>
            <a:ext cx="3960927" cy="1705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Open de app</a:t>
            </a:r>
          </a:p>
          <a:p>
            <a:r>
              <a:rPr lang="nl-NL" dirty="0"/>
              <a:t>Kies een bedrag voor de eerste collecte (tijdens de diaconie)</a:t>
            </a:r>
          </a:p>
          <a:p>
            <a:pPr lvl="1"/>
            <a:endParaRPr lang="nl-NL" dirty="0"/>
          </a:p>
          <a:p>
            <a:pPr marL="457200" lvl="1" indent="0">
              <a:buFont typeface="Wingdings 3" charset="2"/>
              <a:buNone/>
            </a:pPr>
            <a:endParaRPr lang="nl-NL" dirty="0"/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E82B2404-698F-40E0-9F8A-137E286D0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156" y="2160589"/>
            <a:ext cx="3960927" cy="1705553"/>
          </a:xfrm>
        </p:spPr>
        <p:txBody>
          <a:bodyPr>
            <a:normAutofit/>
          </a:bodyPr>
          <a:lstStyle/>
          <a:p>
            <a:r>
              <a:rPr lang="nl-NL" dirty="0"/>
              <a:t>Hoe dan?</a:t>
            </a:r>
          </a:p>
          <a:p>
            <a:pPr lvl="1"/>
            <a:r>
              <a:rPr lang="nl-NL" dirty="0"/>
              <a:t>Download de app</a:t>
            </a:r>
          </a:p>
          <a:p>
            <a:pPr lvl="1"/>
            <a:r>
              <a:rPr lang="nl-NL" dirty="0"/>
              <a:t>Registreer je met je e-mail</a:t>
            </a:r>
          </a:p>
          <a:p>
            <a:pPr lvl="1"/>
            <a:r>
              <a:rPr lang="nl-NL" dirty="0"/>
              <a:t>En start!</a:t>
            </a:r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9781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96562FA-9DDA-4F1D-BB41-FC5F79073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9618" y="512417"/>
            <a:ext cx="3034749" cy="1320800"/>
          </a:xfrm>
        </p:spPr>
        <p:txBody>
          <a:bodyPr/>
          <a:lstStyle/>
          <a:p>
            <a:r>
              <a:rPr lang="nl-NL" dirty="0"/>
              <a:t>Hoe dan?</a:t>
            </a:r>
            <a:br>
              <a:rPr lang="nl-NL" dirty="0"/>
            </a:br>
            <a:endParaRPr lang="nl-NL" dirty="0"/>
          </a:p>
        </p:txBody>
      </p:sp>
      <p:pic>
        <p:nvPicPr>
          <p:cNvPr id="5" name="Afbeelding 4" descr="Afbeelding met zitten, donker, vrouw, mensen&#10;&#10;Automatisch gegenereerde beschrijving">
            <a:extLst>
              <a:ext uri="{FF2B5EF4-FFF2-40B4-BE49-F238E27FC236}">
                <a16:creationId xmlns:a16="http://schemas.microsoft.com/office/drawing/2014/main" id="{10281110-441F-43BC-8C91-270632FF0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4" y="241289"/>
            <a:ext cx="2767814" cy="1804205"/>
          </a:xfrm>
          <a:prstGeom prst="rect">
            <a:avLst/>
          </a:prstGeom>
        </p:spPr>
      </p:pic>
      <p:pic>
        <p:nvPicPr>
          <p:cNvPr id="6" name="Tijdelijke aanduiding voor inhoud 4" descr="Afbeelding met elektronica&#10;&#10;Automatisch gegenereerde beschrijving">
            <a:extLst>
              <a:ext uri="{FF2B5EF4-FFF2-40B4-BE49-F238E27FC236}">
                <a16:creationId xmlns:a16="http://schemas.microsoft.com/office/drawing/2014/main" id="{6A6E565A-F66D-4908-9643-07CD9B5486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459" y="2159925"/>
            <a:ext cx="2186725" cy="3881437"/>
          </a:xfrm>
          <a:prstGeom prst="rect">
            <a:avLst/>
          </a:prstGeom>
        </p:spPr>
      </p:pic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49B18201-ED8A-4A02-9150-47186CFCE66C}"/>
              </a:ext>
            </a:extLst>
          </p:cNvPr>
          <p:cNvSpPr txBox="1">
            <a:spLocks/>
          </p:cNvSpPr>
          <p:nvPr/>
        </p:nvSpPr>
        <p:spPr>
          <a:xfrm>
            <a:off x="770156" y="4107754"/>
            <a:ext cx="3960927" cy="1705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Open de app</a:t>
            </a:r>
          </a:p>
          <a:p>
            <a:r>
              <a:rPr lang="nl-NL" dirty="0"/>
              <a:t>Kies een bedrag voor de eerste collecte (tijdens de diaconie)</a:t>
            </a:r>
          </a:p>
          <a:p>
            <a:pPr lvl="1"/>
            <a:endParaRPr lang="nl-NL" dirty="0"/>
          </a:p>
          <a:p>
            <a:pPr marL="457200" lvl="1" indent="0">
              <a:buFont typeface="Wingdings 3" charset="2"/>
              <a:buNone/>
            </a:pPr>
            <a:endParaRPr lang="nl-NL" dirty="0"/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E82B2404-698F-40E0-9F8A-137E286D0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156" y="2160589"/>
            <a:ext cx="3960927" cy="1705553"/>
          </a:xfrm>
        </p:spPr>
        <p:txBody>
          <a:bodyPr>
            <a:normAutofit/>
          </a:bodyPr>
          <a:lstStyle/>
          <a:p>
            <a:r>
              <a:rPr lang="nl-NL" dirty="0"/>
              <a:t>Hoe dan?</a:t>
            </a:r>
          </a:p>
          <a:p>
            <a:pPr lvl="1"/>
            <a:r>
              <a:rPr lang="nl-NL" dirty="0"/>
              <a:t>Download de app</a:t>
            </a:r>
          </a:p>
          <a:p>
            <a:pPr lvl="1"/>
            <a:r>
              <a:rPr lang="nl-NL" dirty="0"/>
              <a:t>Registreer je met je e-mail</a:t>
            </a:r>
          </a:p>
          <a:p>
            <a:pPr lvl="1"/>
            <a:r>
              <a:rPr lang="nl-NL" dirty="0"/>
              <a:t>En start!</a:t>
            </a:r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marL="457200" lvl="1" indent="0">
              <a:buNone/>
            </a:pPr>
            <a:endParaRPr lang="nl-NL" dirty="0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9C6519AE-4731-4DF5-BFF8-FA11F773BBFD}"/>
              </a:ext>
            </a:extLst>
          </p:cNvPr>
          <p:cNvSpPr/>
          <p:nvPr/>
        </p:nvSpPr>
        <p:spPr>
          <a:xfrm>
            <a:off x="4909814" y="3203533"/>
            <a:ext cx="2372370" cy="662609"/>
          </a:xfrm>
          <a:prstGeom prst="ellipse">
            <a:avLst/>
          </a:prstGeom>
          <a:noFill/>
          <a:ln w="38100">
            <a:solidFill>
              <a:srgbClr val="1D360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6CDBD6D8-D4FF-4FFD-8BD6-A81B2F88C089}"/>
              </a:ext>
            </a:extLst>
          </p:cNvPr>
          <p:cNvSpPr txBox="1">
            <a:spLocks/>
          </p:cNvSpPr>
          <p:nvPr/>
        </p:nvSpPr>
        <p:spPr>
          <a:xfrm>
            <a:off x="7282184" y="3965733"/>
            <a:ext cx="3960927" cy="9440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nl-NL" b="1" dirty="0"/>
              <a:t>Voeg een tweede collecte toe </a:t>
            </a:r>
            <a:r>
              <a:rPr lang="nl-NL" dirty="0"/>
              <a:t>(uitgang, kerkvoogdij)</a:t>
            </a:r>
          </a:p>
          <a:p>
            <a:pPr lvl="1"/>
            <a:endParaRPr lang="nl-NL" dirty="0"/>
          </a:p>
          <a:p>
            <a:pPr marL="457200" lvl="1" indent="0">
              <a:buFont typeface="Wingdings 3" charset="2"/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73465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96562FA-9DDA-4F1D-BB41-FC5F79073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9618" y="512417"/>
            <a:ext cx="3034749" cy="1320800"/>
          </a:xfrm>
        </p:spPr>
        <p:txBody>
          <a:bodyPr/>
          <a:lstStyle/>
          <a:p>
            <a:r>
              <a:rPr lang="nl-NL" dirty="0"/>
              <a:t>Hoe dan?</a:t>
            </a:r>
            <a:br>
              <a:rPr lang="nl-NL" dirty="0"/>
            </a:br>
            <a:endParaRPr lang="nl-NL" dirty="0"/>
          </a:p>
        </p:txBody>
      </p:sp>
      <p:pic>
        <p:nvPicPr>
          <p:cNvPr id="5" name="Afbeelding 4" descr="Afbeelding met zitten, donker, vrouw, mensen&#10;&#10;Automatisch gegenereerde beschrijving">
            <a:extLst>
              <a:ext uri="{FF2B5EF4-FFF2-40B4-BE49-F238E27FC236}">
                <a16:creationId xmlns:a16="http://schemas.microsoft.com/office/drawing/2014/main" id="{10281110-441F-43BC-8C91-270632FF0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4" y="241289"/>
            <a:ext cx="2767814" cy="1804205"/>
          </a:xfrm>
          <a:prstGeom prst="rect">
            <a:avLst/>
          </a:prstGeom>
        </p:spPr>
      </p:pic>
      <p:pic>
        <p:nvPicPr>
          <p:cNvPr id="6" name="Afbeelding 5" descr="Afbeelding met elektronica&#10;&#10;Automatisch gegenereerde beschrijving">
            <a:extLst>
              <a:ext uri="{FF2B5EF4-FFF2-40B4-BE49-F238E27FC236}">
                <a16:creationId xmlns:a16="http://schemas.microsoft.com/office/drawing/2014/main" id="{1B055944-4571-4B55-8DD2-32FCF792AE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893" y="2159925"/>
            <a:ext cx="2186725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828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96562FA-9DDA-4F1D-BB41-FC5F79073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9618" y="512417"/>
            <a:ext cx="3034749" cy="1320800"/>
          </a:xfrm>
        </p:spPr>
        <p:txBody>
          <a:bodyPr/>
          <a:lstStyle/>
          <a:p>
            <a:r>
              <a:rPr lang="nl-NL" dirty="0"/>
              <a:t>Hoe dan?</a:t>
            </a:r>
            <a:br>
              <a:rPr lang="nl-NL" dirty="0"/>
            </a:br>
            <a:endParaRPr lang="nl-NL" dirty="0"/>
          </a:p>
        </p:txBody>
      </p:sp>
      <p:pic>
        <p:nvPicPr>
          <p:cNvPr id="5" name="Afbeelding 4" descr="Afbeelding met zitten, donker, vrouw, mensen&#10;&#10;Automatisch gegenereerde beschrijving">
            <a:extLst>
              <a:ext uri="{FF2B5EF4-FFF2-40B4-BE49-F238E27FC236}">
                <a16:creationId xmlns:a16="http://schemas.microsoft.com/office/drawing/2014/main" id="{10281110-441F-43BC-8C91-270632FF0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4" y="241289"/>
            <a:ext cx="2767814" cy="1804205"/>
          </a:xfrm>
          <a:prstGeom prst="rect">
            <a:avLst/>
          </a:prstGeom>
        </p:spPr>
      </p:pic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1FC7D773-EE3F-4AAF-BE3F-70A4DFAF8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7112" y="2160589"/>
            <a:ext cx="5536889" cy="1268411"/>
          </a:xfrm>
        </p:spPr>
        <p:txBody>
          <a:bodyPr>
            <a:normAutofit/>
          </a:bodyPr>
          <a:lstStyle/>
          <a:p>
            <a:r>
              <a:rPr lang="nl-NL" dirty="0"/>
              <a:t>Klik op volgende </a:t>
            </a:r>
          </a:p>
        </p:txBody>
      </p:sp>
      <p:pic>
        <p:nvPicPr>
          <p:cNvPr id="7" name="Afbeelding 6" descr="Afbeelding met elektronica&#10;&#10;Automatisch gegenereerde beschrijving">
            <a:extLst>
              <a:ext uri="{FF2B5EF4-FFF2-40B4-BE49-F238E27FC236}">
                <a16:creationId xmlns:a16="http://schemas.microsoft.com/office/drawing/2014/main" id="{E8C0AB59-A34C-4FAD-97D2-212712E0F1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893" y="2159925"/>
            <a:ext cx="2186725" cy="3881437"/>
          </a:xfrm>
          <a:prstGeom prst="rect">
            <a:avLst/>
          </a:prstGeom>
        </p:spPr>
      </p:pic>
      <p:sp>
        <p:nvSpPr>
          <p:cNvPr id="8" name="Ovaal 7">
            <a:extLst>
              <a:ext uri="{FF2B5EF4-FFF2-40B4-BE49-F238E27FC236}">
                <a16:creationId xmlns:a16="http://schemas.microsoft.com/office/drawing/2014/main" id="{A8D6FF56-1447-4C9C-8285-0A57084CA79F}"/>
              </a:ext>
            </a:extLst>
          </p:cNvPr>
          <p:cNvSpPr/>
          <p:nvPr/>
        </p:nvSpPr>
        <p:spPr>
          <a:xfrm>
            <a:off x="1364742" y="3945655"/>
            <a:ext cx="2372370" cy="662609"/>
          </a:xfrm>
          <a:prstGeom prst="ellipse">
            <a:avLst/>
          </a:prstGeom>
          <a:noFill/>
          <a:ln w="38100">
            <a:solidFill>
              <a:srgbClr val="1D360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5453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96562FA-9DDA-4F1D-BB41-FC5F79073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9618" y="512417"/>
            <a:ext cx="3034749" cy="1320800"/>
          </a:xfrm>
        </p:spPr>
        <p:txBody>
          <a:bodyPr/>
          <a:lstStyle/>
          <a:p>
            <a:r>
              <a:rPr lang="nl-NL" dirty="0"/>
              <a:t>Hoe dan?</a:t>
            </a:r>
            <a:br>
              <a:rPr lang="nl-NL" dirty="0"/>
            </a:br>
            <a:endParaRPr lang="nl-NL" dirty="0"/>
          </a:p>
        </p:txBody>
      </p:sp>
      <p:pic>
        <p:nvPicPr>
          <p:cNvPr id="5" name="Afbeelding 4" descr="Afbeelding met zitten, donker, vrouw, mensen&#10;&#10;Automatisch gegenereerde beschrijving">
            <a:extLst>
              <a:ext uri="{FF2B5EF4-FFF2-40B4-BE49-F238E27FC236}">
                <a16:creationId xmlns:a16="http://schemas.microsoft.com/office/drawing/2014/main" id="{10281110-441F-43BC-8C91-270632FF0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4" y="241289"/>
            <a:ext cx="2767814" cy="1804205"/>
          </a:xfrm>
          <a:prstGeom prst="rect">
            <a:avLst/>
          </a:prstGeom>
        </p:spPr>
      </p:pic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FE349801-9DDE-4004-A159-EE33096CE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7112" y="2160589"/>
            <a:ext cx="5536889" cy="1268411"/>
          </a:xfrm>
        </p:spPr>
        <p:txBody>
          <a:bodyPr>
            <a:normAutofit/>
          </a:bodyPr>
          <a:lstStyle/>
          <a:p>
            <a:r>
              <a:rPr lang="nl-NL" dirty="0"/>
              <a:t>Klik op volgende </a:t>
            </a:r>
          </a:p>
        </p:txBody>
      </p:sp>
      <p:pic>
        <p:nvPicPr>
          <p:cNvPr id="7" name="Afbeelding 6" descr="Afbeelding met elektronica&#10;&#10;Automatisch gegenereerde beschrijving">
            <a:extLst>
              <a:ext uri="{FF2B5EF4-FFF2-40B4-BE49-F238E27FC236}">
                <a16:creationId xmlns:a16="http://schemas.microsoft.com/office/drawing/2014/main" id="{2DE84593-B1CD-4D5B-852B-D87254BEF6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893" y="2159925"/>
            <a:ext cx="2186725" cy="3881437"/>
          </a:xfrm>
          <a:prstGeom prst="rect">
            <a:avLst/>
          </a:prstGeom>
        </p:spPr>
      </p:pic>
      <p:sp>
        <p:nvSpPr>
          <p:cNvPr id="8" name="Ovaal 7">
            <a:extLst>
              <a:ext uri="{FF2B5EF4-FFF2-40B4-BE49-F238E27FC236}">
                <a16:creationId xmlns:a16="http://schemas.microsoft.com/office/drawing/2014/main" id="{6ACE7DE8-2B69-49C1-98BD-40B322303D00}"/>
              </a:ext>
            </a:extLst>
          </p:cNvPr>
          <p:cNvSpPr/>
          <p:nvPr/>
        </p:nvSpPr>
        <p:spPr>
          <a:xfrm>
            <a:off x="1364742" y="3945655"/>
            <a:ext cx="2372370" cy="662609"/>
          </a:xfrm>
          <a:prstGeom prst="ellipse">
            <a:avLst/>
          </a:prstGeom>
          <a:noFill/>
          <a:ln w="38100">
            <a:solidFill>
              <a:srgbClr val="1D360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3B232C06-D75C-4416-8E90-68AEFADAC4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8662" y="2667545"/>
            <a:ext cx="2186725" cy="3881437"/>
          </a:xfrm>
          <a:prstGeom prst="rect">
            <a:avLst/>
          </a:prstGeom>
        </p:spPr>
      </p:pic>
      <p:sp>
        <p:nvSpPr>
          <p:cNvPr id="10" name="Ovaal 9">
            <a:extLst>
              <a:ext uri="{FF2B5EF4-FFF2-40B4-BE49-F238E27FC236}">
                <a16:creationId xmlns:a16="http://schemas.microsoft.com/office/drawing/2014/main" id="{D1DF3680-40B0-4F05-A9C9-E88B11198C83}"/>
              </a:ext>
            </a:extLst>
          </p:cNvPr>
          <p:cNvSpPr/>
          <p:nvPr/>
        </p:nvSpPr>
        <p:spPr>
          <a:xfrm>
            <a:off x="6855839" y="3614350"/>
            <a:ext cx="2372370" cy="662609"/>
          </a:xfrm>
          <a:prstGeom prst="ellipse">
            <a:avLst/>
          </a:prstGeom>
          <a:noFill/>
          <a:ln w="38100">
            <a:solidFill>
              <a:srgbClr val="1D360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FA5E4CA1-19B7-4917-A4D8-0001DC5156DD}"/>
              </a:ext>
            </a:extLst>
          </p:cNvPr>
          <p:cNvSpPr txBox="1">
            <a:spLocks/>
          </p:cNvSpPr>
          <p:nvPr/>
        </p:nvSpPr>
        <p:spPr>
          <a:xfrm>
            <a:off x="3737112" y="3008549"/>
            <a:ext cx="5536889" cy="724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Kies een collectemiddel</a:t>
            </a:r>
          </a:p>
        </p:txBody>
      </p:sp>
    </p:spTree>
    <p:extLst>
      <p:ext uri="{BB962C8B-B14F-4D97-AF65-F5344CB8AC3E}">
        <p14:creationId xmlns:p14="http://schemas.microsoft.com/office/powerpoint/2010/main" val="2958143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96562FA-9DDA-4F1D-BB41-FC5F79073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9618" y="512417"/>
            <a:ext cx="3034749" cy="1320800"/>
          </a:xfrm>
        </p:spPr>
        <p:txBody>
          <a:bodyPr/>
          <a:lstStyle/>
          <a:p>
            <a:r>
              <a:rPr lang="nl-NL" dirty="0"/>
              <a:t>Hoe dan?</a:t>
            </a:r>
            <a:br>
              <a:rPr lang="nl-NL" dirty="0"/>
            </a:br>
            <a:endParaRPr lang="nl-NL" dirty="0"/>
          </a:p>
        </p:txBody>
      </p:sp>
      <p:pic>
        <p:nvPicPr>
          <p:cNvPr id="5" name="Afbeelding 4" descr="Afbeelding met zitten, donker, vrouw, mensen&#10;&#10;Automatisch gegenereerde beschrijving">
            <a:extLst>
              <a:ext uri="{FF2B5EF4-FFF2-40B4-BE49-F238E27FC236}">
                <a16:creationId xmlns:a16="http://schemas.microsoft.com/office/drawing/2014/main" id="{10281110-441F-43BC-8C91-270632FF0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4" y="241289"/>
            <a:ext cx="2767814" cy="1804205"/>
          </a:xfrm>
          <a:prstGeom prst="rect">
            <a:avLst/>
          </a:prstGeom>
        </p:spPr>
      </p:pic>
      <p:pic>
        <p:nvPicPr>
          <p:cNvPr id="6" name="Afbeelding 5" descr="Afbeelding met schermafbeelding, tekening&#10;&#10;Automatisch gegenereerde beschrijving">
            <a:extLst>
              <a:ext uri="{FF2B5EF4-FFF2-40B4-BE49-F238E27FC236}">
                <a16:creationId xmlns:a16="http://schemas.microsoft.com/office/drawing/2014/main" id="{BD45A4FD-9932-4B23-B513-DD1AE370DF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3085" y="1335927"/>
            <a:ext cx="2822341" cy="500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111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112</Words>
  <Application>Microsoft Office PowerPoint</Application>
  <PresentationFormat>Breedbeeld</PresentationFormat>
  <Paragraphs>30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Hoe dan? </vt:lpstr>
      <vt:lpstr>Hoe dan? </vt:lpstr>
      <vt:lpstr>Hoe dan? </vt:lpstr>
      <vt:lpstr>Hoe dan? </vt:lpstr>
      <vt:lpstr>Hoe dan? </vt:lpstr>
      <vt:lpstr>Hoe dan? </vt:lpstr>
      <vt:lpstr>Hoe dan?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maris sa</dc:creator>
  <cp:lastModifiedBy>maris sa</cp:lastModifiedBy>
  <cp:revision>7</cp:revision>
  <dcterms:created xsi:type="dcterms:W3CDTF">2019-10-17T20:58:55Z</dcterms:created>
  <dcterms:modified xsi:type="dcterms:W3CDTF">2019-10-17T21:17:36Z</dcterms:modified>
</cp:coreProperties>
</file>